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2" autoAdjust="0"/>
    <p:restoredTop sz="92047" autoAdjust="0"/>
  </p:normalViewPr>
  <p:slideViewPr>
    <p:cSldViewPr snapToGrid="0">
      <p:cViewPr varScale="1">
        <p:scale>
          <a:sx n="105" d="100"/>
          <a:sy n="105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ED161DCD-97B3-47C4-9E2E-B13ABEA02005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31CE6260-8A13-4193-ACB9-2ADC05095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94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auto" latinLnBrk="0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E6260-8A13-4193-ACB9-2ADC05095EA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26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92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04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4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9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6440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01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1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7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4538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19F060-57AC-4E04-A506-49F6768A7489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92F5E8-CCBD-405F-9FBC-9B0889ABBAD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293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07797" cy="34403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2400" dirty="0"/>
              <a:t>Knowledge Organiser Jekyll and Hyde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118566"/>
              </p:ext>
            </p:extLst>
          </p:nvPr>
        </p:nvGraphicFramePr>
        <p:xfrm>
          <a:off x="0" y="344032"/>
          <a:ext cx="12192001" cy="6513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30746">
                  <a:extLst>
                    <a:ext uri="{9D8B030D-6E8A-4147-A177-3AD203B41FA5}">
                      <a16:colId xmlns:a16="http://schemas.microsoft.com/office/drawing/2014/main" val="451438247"/>
                    </a:ext>
                  </a:extLst>
                </a:gridCol>
                <a:gridCol w="2440864">
                  <a:extLst>
                    <a:ext uri="{9D8B030D-6E8A-4147-A177-3AD203B41FA5}">
                      <a16:colId xmlns:a16="http://schemas.microsoft.com/office/drawing/2014/main" val="811744760"/>
                    </a:ext>
                  </a:extLst>
                </a:gridCol>
                <a:gridCol w="1650884">
                  <a:extLst>
                    <a:ext uri="{9D8B030D-6E8A-4147-A177-3AD203B41FA5}">
                      <a16:colId xmlns:a16="http://schemas.microsoft.com/office/drawing/2014/main" val="33056289"/>
                    </a:ext>
                  </a:extLst>
                </a:gridCol>
                <a:gridCol w="2231618">
                  <a:extLst>
                    <a:ext uri="{9D8B030D-6E8A-4147-A177-3AD203B41FA5}">
                      <a16:colId xmlns:a16="http://schemas.microsoft.com/office/drawing/2014/main" val="6346391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41433788"/>
                    </a:ext>
                  </a:extLst>
                </a:gridCol>
                <a:gridCol w="1694689">
                  <a:extLst>
                    <a:ext uri="{9D8B030D-6E8A-4147-A177-3AD203B41FA5}">
                      <a16:colId xmlns:a16="http://schemas.microsoft.com/office/drawing/2014/main" val="72595960"/>
                    </a:ext>
                  </a:extLst>
                </a:gridCol>
              </a:tblGrid>
              <a:tr h="314684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Vocabulary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Define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Vocabulary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Define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Terminology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Define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70409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Countenance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abominable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Cyclical 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auto" latinLnBrk="0" hangingPunct="1"/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59476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Discourse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Simile etc - figurative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565355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Austere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Propriety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Zoomorphism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94523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Negligence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Morality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Lexical/ semantic 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78843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Primitive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Melancholy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Religious imagery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90161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Regress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Veneer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Suspense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1275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Duality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Reputation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Pathetic Fallacy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04764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Troglodyte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Facade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Epistolary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36670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Juggernaut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Reputation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Abject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933687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Harpy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Scandal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Setting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664567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Benefactor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Terminology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Oxymoron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7831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labyrinths</a:t>
                      </a:r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Gothic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Contexts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Big Ideas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179950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Heresies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Victorian Empire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Duality of 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11463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Pedant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Doppleganger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Evolution/ Atavism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The 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855334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Gaiety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Uncanny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Lombroso’s theory of criminals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Repression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23834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Repression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Juxtaposition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Victorian Respectability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Good and evil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79909"/>
                  </a:ext>
                </a:extLst>
              </a:tr>
              <a:tr h="53496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Accosted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Unreliable narrator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Physiognomy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907504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Civilisation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Symbolism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Danger in the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Secrecy/ hidden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966397"/>
                  </a:ext>
                </a:extLst>
              </a:tr>
              <a:tr h="31468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Savagery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Motif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Freud’s personality theory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Abject theory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75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39386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1465</TotalTime>
  <Words>110</Words>
  <Application>Microsoft Office PowerPoint</Application>
  <PresentationFormat>Widescreen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Gill Sans MT</vt:lpstr>
      <vt:lpstr>Impact</vt:lpstr>
      <vt:lpstr>Badge</vt:lpstr>
      <vt:lpstr>Knowledge Organiser Jekyll and Hyde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Long Way Down</dc:title>
  <dc:creator>Ms N Gonella</dc:creator>
  <cp:lastModifiedBy>Mr J Chan</cp:lastModifiedBy>
  <cp:revision>108</cp:revision>
  <cp:lastPrinted>2021-06-08T13:22:38Z</cp:lastPrinted>
  <dcterms:created xsi:type="dcterms:W3CDTF">2020-09-17T07:11:19Z</dcterms:created>
  <dcterms:modified xsi:type="dcterms:W3CDTF">2023-05-19T11:55:35Z</dcterms:modified>
</cp:coreProperties>
</file>